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764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5" r:id="rId3"/>
    <p:sldId id="268" r:id="rId4"/>
    <p:sldId id="269" r:id="rId5"/>
    <p:sldId id="270" r:id="rId6"/>
    <p:sldId id="279" r:id="rId7"/>
    <p:sldId id="280" r:id="rId8"/>
    <p:sldId id="281" r:id="rId9"/>
    <p:sldId id="282" r:id="rId10"/>
  </p:sldIdLst>
  <p:sldSz cx="9144000" cy="6858000" type="screen4x3"/>
  <p:notesSz cx="7104063" cy="10234613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TNovares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701" autoAdjust="0"/>
  </p:normalViewPr>
  <p:slideViewPr>
    <p:cSldViewPr snapToGrid="0" snapToObjects="1"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766" y="121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8233" y="0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4601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8233" y="9724601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1608263F-6938-44AA-B644-AE375AE5C40C}" type="slidenum">
              <a:rPr lang="da-DK">
                <a:latin typeface="Trebuchet MS" panose="020B0603020202020204" pitchFamily="34" charset="0"/>
              </a:rPr>
              <a:pPr>
                <a:defRPr/>
              </a:pPr>
              <a:t>‹nr.›</a:t>
            </a:fld>
            <a:endParaRPr lang="da-DK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20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8233" y="0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32" y="4861482"/>
            <a:ext cx="5209205" cy="460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</a:t>
            </a:r>
            <a:r>
              <a:rPr lang="da-DK" noProof="0" dirty="0" err="1"/>
              <a:t>styles</a:t>
            </a:r>
            <a:endParaRPr lang="da-DK" noProof="0" dirty="0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4601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8233" y="9724601"/>
            <a:ext cx="3075833" cy="51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3" tIns="48155" rIns="96313" bIns="48155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57729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8759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83140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780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5964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918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8EA64-DB40-41BA-A254-5FCD1483DF86}" type="slidenum">
              <a:rPr lang="da-DK" smtClean="0"/>
              <a:pPr>
                <a:defRPr/>
              </a:pPr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193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57187" y="279400"/>
            <a:ext cx="8785225" cy="1479550"/>
          </a:xfrm>
          <a:solidFill>
            <a:schemeClr val="tx2"/>
          </a:solidFill>
        </p:spPr>
        <p:txBody>
          <a:bodyPr lIns="684000" anchor="ctr" anchorCtr="0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356400" y="1758950"/>
            <a:ext cx="8787600" cy="4060800"/>
          </a:xfrm>
          <a:solidFill>
            <a:srgbClr val="EEE8E5"/>
          </a:solidFill>
        </p:spPr>
        <p:txBody>
          <a:bodyPr lIns="144000" tIns="144000"/>
          <a:lstStyle>
            <a:lvl1pPr>
              <a:defRPr cap="none" baseline="0"/>
            </a:lvl1pPr>
          </a:lstStyle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9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sp>
        <p:nvSpPr>
          <p:cNvPr id="5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3" name="Pladsholder til tekst top"/>
          <p:cNvSpPr>
            <a:spLocks noGrp="1"/>
          </p:cNvSpPr>
          <p:nvPr>
            <p:ph type="body" sz="quarter" idx="11" hasCustomPrompt="1"/>
          </p:nvPr>
        </p:nvSpPr>
        <p:spPr>
          <a:xfrm>
            <a:off x="1083600" y="0"/>
            <a:ext cx="172800" cy="648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Tekstboks 6"/>
          <p:cNvSpPr txBox="1"/>
          <p:nvPr userDrawn="1"/>
        </p:nvSpPr>
        <p:spPr>
          <a:xfrm>
            <a:off x="9257352" y="0"/>
            <a:ext cx="2041038" cy="136815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Gitter- og hjælpelinjer</a:t>
            </a:r>
          </a:p>
          <a:p>
            <a:pPr algn="l"/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For at se gitter- og hjælpelinjer</a:t>
            </a: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1.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Klik på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Vis</a:t>
            </a: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2.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Vælg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Gitterlinjer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og/eller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Hjælpelinjer</a:t>
            </a:r>
          </a:p>
          <a:p>
            <a:pPr algn="l"/>
            <a:endParaRPr lang="da-DK" sz="1000" dirty="0">
              <a:solidFill>
                <a:srgbClr val="786860"/>
              </a:solidFill>
              <a:latin typeface="Trebuchet MS" panose="020B0603020202020204" pitchFamily="34" charset="0"/>
            </a:endParaRP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Tip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: Alt + F9 for hurtig visning af hjælpelinjer</a:t>
            </a:r>
          </a:p>
          <a:p>
            <a:pPr algn="l"/>
            <a:endParaRPr lang="da-DK" sz="1000" dirty="0">
              <a:solidFill>
                <a:srgbClr val="78686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grpSp>
        <p:nvGrpSpPr>
          <p:cNvPr id="2" name="Gruppe 1"/>
          <p:cNvGrpSpPr/>
          <p:nvPr userDrawn="1"/>
        </p:nvGrpSpPr>
        <p:grpSpPr>
          <a:xfrm>
            <a:off x="-1825674" y="2045026"/>
            <a:ext cx="1680946" cy="3063030"/>
            <a:chOff x="-1825674" y="2045026"/>
            <a:chExt cx="1680946" cy="3063030"/>
          </a:xfrm>
        </p:grpSpPr>
        <p:sp>
          <p:nvSpPr>
            <p:cNvPr id="14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15" name="Gruppe 13"/>
            <p:cNvGrpSpPr/>
            <p:nvPr userDrawn="1"/>
          </p:nvGrpSpPr>
          <p:grpSpPr>
            <a:xfrm>
              <a:off x="-503503" y="4871519"/>
              <a:ext cx="358775" cy="236537"/>
              <a:chOff x="-503503" y="4123120"/>
              <a:chExt cx="358775" cy="236537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03503" y="4123120"/>
                <a:ext cx="358775" cy="236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Afrundet rektangel 15"/>
              <p:cNvSpPr/>
              <p:nvPr userDrawn="1"/>
            </p:nvSpPr>
            <p:spPr>
              <a:xfrm>
                <a:off x="-503503" y="4123120"/>
                <a:ext cx="179387" cy="236537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a-DK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" name="Rektangel 18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620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9" y="279400"/>
            <a:ext cx="8786812" cy="1479550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7" y="901863"/>
            <a:ext cx="7788776" cy="48425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356400" y="1758950"/>
            <a:ext cx="8787600" cy="4060800"/>
          </a:xfrm>
          <a:solidFill>
            <a:schemeClr val="tx2"/>
          </a:solidFill>
        </p:spPr>
        <p:txBody>
          <a:bodyPr lIns="144000" tIns="144000"/>
          <a:lstStyle>
            <a:lvl1pPr>
              <a:defRPr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7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9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Rektangel 13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4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15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0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21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2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40442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i boks og billede i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5548312" cy="407511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7" y="901861"/>
            <a:ext cx="4644000" cy="9360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8"/>
          </p:nvPr>
        </p:nvSpPr>
        <p:spPr>
          <a:xfrm>
            <a:off x="1044575" y="2049462"/>
            <a:ext cx="4644000" cy="20628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Pladsholder til tekst 4"/>
          <p:cNvSpPr>
            <a:spLocks noGrp="1"/>
          </p:cNvSpPr>
          <p:nvPr>
            <p:ph type="body" sz="quarter" idx="16"/>
          </p:nvPr>
        </p:nvSpPr>
        <p:spPr>
          <a:xfrm>
            <a:off x="5905500" y="279400"/>
            <a:ext cx="3238500" cy="4075113"/>
          </a:xfrm>
          <a:solidFill>
            <a:srgbClr val="786860"/>
          </a:solidFill>
        </p:spPr>
        <p:txBody>
          <a:bodyPr lIns="684000" tIns="648000" rIns="288000" bIns="648000"/>
          <a:lstStyle>
            <a:lvl1pPr>
              <a:spcAft>
                <a:spcPts val="600"/>
              </a:spcAft>
              <a:defRPr b="1">
                <a:solidFill>
                  <a:schemeClr val="bg1"/>
                </a:solidFill>
              </a:defRPr>
            </a:lvl1pPr>
            <a:lvl2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360000" indent="-180000">
              <a:defRPr>
                <a:solidFill>
                  <a:schemeClr val="bg1"/>
                </a:solidFill>
              </a:defRPr>
            </a:lvl4pPr>
            <a:lvl5pPr marL="360000" indent="-180000">
              <a:defRPr>
                <a:solidFill>
                  <a:schemeClr val="bg1"/>
                </a:solidFill>
              </a:defRPr>
            </a:lvl5pPr>
            <a:lvl6pPr marL="540000" indent="-180000">
              <a:defRPr>
                <a:solidFill>
                  <a:schemeClr val="bg1"/>
                </a:solidFill>
              </a:defRPr>
            </a:lvl6pPr>
            <a:lvl7pPr marL="540000" indent="-180000">
              <a:defRPr>
                <a:solidFill>
                  <a:schemeClr val="bg1"/>
                </a:solidFill>
              </a:defRPr>
            </a:lvl7pPr>
            <a:lvl8pPr marL="720000" indent="-180000">
              <a:defRPr>
                <a:solidFill>
                  <a:schemeClr val="bg1"/>
                </a:solidFill>
              </a:defRPr>
            </a:lvl8pPr>
            <a:lvl9pPr marL="900000" indent="-180000"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6" name="Pladsholder til indhold 5"/>
          <p:cNvSpPr>
            <a:spLocks noGrp="1"/>
          </p:cNvSpPr>
          <p:nvPr>
            <p:ph sz="quarter" idx="21" hasCustomPrompt="1"/>
          </p:nvPr>
        </p:nvSpPr>
        <p:spPr>
          <a:xfrm>
            <a:off x="357188" y="4354513"/>
            <a:ext cx="8787600" cy="1468800"/>
          </a:xfrm>
          <a:solidFill>
            <a:schemeClr val="tx2"/>
          </a:solidFill>
        </p:spPr>
        <p:txBody>
          <a:bodyPr lIns="144000" tIns="144000" rIns="144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20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17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Rektangel 24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9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19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7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28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449436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hel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356400" y="279400"/>
            <a:ext cx="8787600" cy="5540400"/>
          </a:xfrm>
          <a:solidFill>
            <a:srgbClr val="EEE8E5"/>
          </a:solidFill>
        </p:spPr>
        <p:txBody>
          <a:bodyPr lIns="144000" tIns="540000"/>
          <a:lstStyle>
            <a:lvl1pPr>
              <a:defRPr cap="none" baseline="0">
                <a:solidFill>
                  <a:srgbClr val="786860"/>
                </a:solidFill>
              </a:defRPr>
            </a:lvl1pPr>
            <a:lvl2pPr>
              <a:defRPr>
                <a:solidFill>
                  <a:srgbClr val="786860"/>
                </a:solidFill>
              </a:defRPr>
            </a:lvl2pPr>
            <a:lvl3pPr>
              <a:defRPr>
                <a:solidFill>
                  <a:srgbClr val="786860"/>
                </a:solidFill>
              </a:defRPr>
            </a:lvl3pPr>
            <a:lvl4pPr>
              <a:defRPr>
                <a:solidFill>
                  <a:srgbClr val="786860"/>
                </a:solidFill>
              </a:defRPr>
            </a:lvl4pPr>
            <a:lvl5pPr>
              <a:defRPr>
                <a:solidFill>
                  <a:srgbClr val="786860"/>
                </a:solidFill>
              </a:defRPr>
            </a:lvl5pPr>
          </a:lstStyle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sp>
        <p:nvSpPr>
          <p:cNvPr id="8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9" name="Pladsholder til tekst top"/>
          <p:cNvSpPr>
            <a:spLocks noGrp="1"/>
          </p:cNvSpPr>
          <p:nvPr>
            <p:ph type="body" sz="quarter" idx="11" hasCustomPrompt="1"/>
          </p:nvPr>
        </p:nvSpPr>
        <p:spPr>
          <a:xfrm>
            <a:off x="1083600" y="0"/>
            <a:ext cx="172800" cy="648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5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2" name="Pladsholder til slidenummer 1"/>
          <p:cNvSpPr>
            <a:spLocks noGrp="1"/>
          </p:cNvSpPr>
          <p:nvPr userDrawn="1">
            <p:ph type="sldNum" sz="quarter" idx="14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3" name="Gruppe 2"/>
          <p:cNvGrpSpPr/>
          <p:nvPr userDrawn="1"/>
        </p:nvGrpSpPr>
        <p:grpSpPr>
          <a:xfrm>
            <a:off x="-1825674" y="878051"/>
            <a:ext cx="1680946" cy="3071459"/>
            <a:chOff x="-1825674" y="878051"/>
            <a:chExt cx="1680946" cy="3071459"/>
          </a:xfrm>
        </p:grpSpPr>
        <p:sp>
          <p:nvSpPr>
            <p:cNvPr id="14" name="Tekstboks 12"/>
            <p:cNvSpPr txBox="1"/>
            <p:nvPr userDrawn="1"/>
          </p:nvSpPr>
          <p:spPr>
            <a:xfrm>
              <a:off x="-1825674" y="878051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18" name="Group 6"/>
            <p:cNvGrpSpPr/>
            <p:nvPr userDrawn="1"/>
          </p:nvGrpSpPr>
          <p:grpSpPr>
            <a:xfrm>
              <a:off x="-904613" y="3744063"/>
              <a:ext cx="751501" cy="205447"/>
              <a:chOff x="-904613" y="3960578"/>
              <a:chExt cx="751501" cy="205447"/>
            </a:xfrm>
          </p:grpSpPr>
          <p:pic>
            <p:nvPicPr>
              <p:cNvPr id="19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0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39861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546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I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57187" y="279399"/>
            <a:ext cx="8785225" cy="4075114"/>
          </a:xfrm>
          <a:solidFill>
            <a:schemeClr val="tx2"/>
          </a:solidFill>
        </p:spPr>
        <p:txBody>
          <a:bodyPr lIns="684000" tIns="504000" anchor="t" anchorCtr="0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1" name="Undertitel 2"/>
          <p:cNvSpPr>
            <a:spLocks noGrp="1"/>
          </p:cNvSpPr>
          <p:nvPr>
            <p:ph type="subTitle" idx="1"/>
          </p:nvPr>
        </p:nvSpPr>
        <p:spPr>
          <a:xfrm>
            <a:off x="1044575" y="1844627"/>
            <a:ext cx="7783200" cy="609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21" hasCustomPrompt="1"/>
          </p:nvPr>
        </p:nvSpPr>
        <p:spPr>
          <a:xfrm>
            <a:off x="357188" y="4354513"/>
            <a:ext cx="8787600" cy="1468800"/>
          </a:xfrm>
          <a:solidFill>
            <a:srgbClr val="EEE8E5"/>
          </a:solidFill>
        </p:spPr>
        <p:txBody>
          <a:bodyPr lIns="144000" tIns="144000" rIns="144000" bIns="144000"/>
          <a:lstStyle/>
          <a:p>
            <a:r>
              <a:rPr lang="da-DK" cap="none" baseline="0" dirty="0"/>
              <a:t>Vælg pladsholderen og indsæt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9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sp>
        <p:nvSpPr>
          <p:cNvPr id="5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3" name="Pladsholder til tekst top"/>
          <p:cNvSpPr>
            <a:spLocks noGrp="1"/>
          </p:cNvSpPr>
          <p:nvPr>
            <p:ph type="body" sz="quarter" idx="11" hasCustomPrompt="1"/>
          </p:nvPr>
        </p:nvSpPr>
        <p:spPr>
          <a:xfrm>
            <a:off x="1083600" y="0"/>
            <a:ext cx="172800" cy="648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8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14" name="Tekstboks 13"/>
          <p:cNvSpPr txBox="1"/>
          <p:nvPr userDrawn="1"/>
        </p:nvSpPr>
        <p:spPr>
          <a:xfrm>
            <a:off x="9257352" y="0"/>
            <a:ext cx="2041038" cy="136815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Gitter- og hjælpelinjer</a:t>
            </a:r>
          </a:p>
          <a:p>
            <a:pPr algn="l"/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For at se gitter- og hjælpelinjer</a:t>
            </a: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1.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Klik på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Vis</a:t>
            </a: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2.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Vælg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Gitterlinjer 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og/eller </a:t>
            </a:r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Hjælpelinjer</a:t>
            </a:r>
          </a:p>
          <a:p>
            <a:pPr algn="l"/>
            <a:endParaRPr lang="da-DK" sz="1000" dirty="0">
              <a:solidFill>
                <a:srgbClr val="786860"/>
              </a:solidFill>
              <a:latin typeface="Trebuchet MS" panose="020B0603020202020204" pitchFamily="34" charset="0"/>
            </a:endParaRPr>
          </a:p>
          <a:p>
            <a:pPr algn="l"/>
            <a:r>
              <a:rPr lang="da-DK" sz="1000" b="1" dirty="0">
                <a:solidFill>
                  <a:srgbClr val="786860"/>
                </a:solidFill>
                <a:latin typeface="Trebuchet MS" panose="020B0603020202020204" pitchFamily="34" charset="0"/>
              </a:rPr>
              <a:t>Tip</a:t>
            </a:r>
            <a:r>
              <a:rPr lang="da-DK" sz="1000" dirty="0">
                <a:solidFill>
                  <a:srgbClr val="786860"/>
                </a:solidFill>
                <a:latin typeface="Trebuchet MS" panose="020B0603020202020204" pitchFamily="34" charset="0"/>
              </a:rPr>
              <a:t>: Alt + F9 for hurtig visning af hjælpelinjer</a:t>
            </a:r>
          </a:p>
          <a:p>
            <a:pPr algn="l"/>
            <a:endParaRPr lang="da-DK" sz="1000" dirty="0">
              <a:solidFill>
                <a:srgbClr val="78686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Rektangel 15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grpSp>
        <p:nvGrpSpPr>
          <p:cNvPr id="22" name="Gruppe 21"/>
          <p:cNvGrpSpPr/>
          <p:nvPr userDrawn="1"/>
        </p:nvGrpSpPr>
        <p:grpSpPr>
          <a:xfrm>
            <a:off x="-1825674" y="3794970"/>
            <a:ext cx="1680946" cy="3063030"/>
            <a:chOff x="-1825674" y="2045026"/>
            <a:chExt cx="1680946" cy="3063030"/>
          </a:xfrm>
        </p:grpSpPr>
        <p:sp>
          <p:nvSpPr>
            <p:cNvPr id="23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4" name="Gruppe 13"/>
            <p:cNvGrpSpPr/>
            <p:nvPr userDrawn="1"/>
          </p:nvGrpSpPr>
          <p:grpSpPr>
            <a:xfrm>
              <a:off x="-503503" y="4871519"/>
              <a:ext cx="358775" cy="236537"/>
              <a:chOff x="-503503" y="4123120"/>
              <a:chExt cx="358775" cy="236537"/>
            </a:xfrm>
          </p:grpSpPr>
          <p:pic>
            <p:nvPicPr>
              <p:cNvPr id="25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03503" y="4123120"/>
                <a:ext cx="358775" cy="236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Afrundet rektangel 15"/>
              <p:cNvSpPr/>
              <p:nvPr userDrawn="1"/>
            </p:nvSpPr>
            <p:spPr>
              <a:xfrm>
                <a:off x="-503503" y="4123120"/>
                <a:ext cx="179387" cy="236537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a-DK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Pladsholder til slide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81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Baggrund"/>
          <p:cNvSpPr/>
          <p:nvPr userDrawn="1"/>
        </p:nvSpPr>
        <p:spPr bwMode="auto">
          <a:xfrm>
            <a:off x="357187" y="279400"/>
            <a:ext cx="8785225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4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44575" y="2049463"/>
            <a:ext cx="3747600" cy="3117600"/>
          </a:xfrm>
        </p:spPr>
        <p:txBody>
          <a:bodyPr/>
          <a:lstStyle/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indhold 3"/>
          <p:cNvSpPr>
            <a:spLocks noGrp="1"/>
          </p:cNvSpPr>
          <p:nvPr>
            <p:ph sz="quarter" idx="13" hasCustomPrompt="1"/>
          </p:nvPr>
        </p:nvSpPr>
        <p:spPr>
          <a:xfrm>
            <a:off x="5083175" y="2049463"/>
            <a:ext cx="3747600" cy="3117600"/>
          </a:xfrm>
        </p:spPr>
        <p:txBody>
          <a:bodyPr/>
          <a:lstStyle/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8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9" name="Billede bun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10" name="Billede top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8" name="Rektangel 17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1825674" y="2045026"/>
            <a:ext cx="1680946" cy="3063030"/>
            <a:chOff x="-1825674" y="2045026"/>
            <a:chExt cx="1680946" cy="3063030"/>
          </a:xfrm>
        </p:grpSpPr>
        <p:sp>
          <p:nvSpPr>
            <p:cNvPr id="19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0" name="Gruppe 13"/>
            <p:cNvGrpSpPr/>
            <p:nvPr userDrawn="1"/>
          </p:nvGrpSpPr>
          <p:grpSpPr>
            <a:xfrm>
              <a:off x="-503503" y="4871519"/>
              <a:ext cx="358775" cy="236537"/>
              <a:chOff x="-503503" y="4123120"/>
              <a:chExt cx="358775" cy="236537"/>
            </a:xfrm>
          </p:grpSpPr>
          <p:pic>
            <p:nvPicPr>
              <p:cNvPr id="21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03503" y="4123120"/>
                <a:ext cx="358775" cy="236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Afrundet rektangel 15"/>
              <p:cNvSpPr/>
              <p:nvPr userDrawn="1"/>
            </p:nvSpPr>
            <p:spPr>
              <a:xfrm>
                <a:off x="-503503" y="4123120"/>
                <a:ext cx="179387" cy="236537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a-DK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Pladsholder til slide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432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Baggrund"/>
          <p:cNvSpPr/>
          <p:nvPr userDrawn="1"/>
        </p:nvSpPr>
        <p:spPr bwMode="auto">
          <a:xfrm>
            <a:off x="357187" y="279400"/>
            <a:ext cx="8785225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9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44575" y="2049463"/>
            <a:ext cx="7786800" cy="31176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4" name="Billede bun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5" name="Billede 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pic>
        <p:nvPicPr>
          <p:cNvPr id="6" name="Logo" descr="BDO_Logo_RGB 100%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sp>
        <p:nvSpPr>
          <p:cNvPr id="14" name="Rektangel 13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16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1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22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3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57626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lede til høj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5548312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7" y="901863"/>
            <a:ext cx="4644000" cy="48425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4"/>
          </p:nvPr>
        </p:nvSpPr>
        <p:spPr>
          <a:xfrm>
            <a:off x="1044575" y="1389065"/>
            <a:ext cx="4644000" cy="369886"/>
          </a:xfrm>
        </p:spPr>
        <p:txBody>
          <a:bodyPr/>
          <a:lstStyle>
            <a:lvl1pPr marL="0" indent="0">
              <a:buFontTx/>
              <a:buNone/>
              <a:defRPr sz="2400" cap="none" baseline="0">
                <a:solidFill>
                  <a:srgbClr val="786860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7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1044575" y="2049463"/>
            <a:ext cx="4645025" cy="311785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5905500" y="279400"/>
            <a:ext cx="3240000" cy="5540400"/>
          </a:xfrm>
          <a:solidFill>
            <a:schemeClr val="tx2"/>
          </a:solidFill>
        </p:spPr>
        <p:txBody>
          <a:bodyPr lIns="144000" tIns="144000"/>
          <a:lstStyle>
            <a:lvl1pPr>
              <a:defRPr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1" name="Billede bun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23" name="Tekstboks 12"/>
          <p:cNvSpPr txBox="1"/>
          <p:nvPr userDrawn="1"/>
        </p:nvSpPr>
        <p:spPr>
          <a:xfrm>
            <a:off x="9282570" y="324619"/>
            <a:ext cx="1680946" cy="27634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Tekst-typografier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Brug </a:t>
            </a: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TAB</a:t>
            </a: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for at gå frem i tekst-niveauer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0" cap="none" spc="0" normalizeH="0" baseline="0" noProof="1">
              <a:ln>
                <a:noFill/>
              </a:ln>
              <a:solidFill>
                <a:srgbClr val="78686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108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da-DK" sz="11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Vælg pladsholderen og indsæt tekst, tabel, diagram eller et billede via ImageShopper</a:t>
            </a:r>
          </a:p>
          <a:p>
            <a:pPr marL="216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5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Andet niveau</a:t>
            </a:r>
          </a:p>
          <a:p>
            <a:pPr marL="324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Tredje niveau</a:t>
            </a:r>
          </a:p>
          <a:p>
            <a:pPr marL="432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da-DK" sz="9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Fjerde niveau</a:t>
            </a:r>
          </a:p>
          <a:p>
            <a:pPr marL="540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9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Femte niveau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For at gå tilbage i tekst- niveauer, brug </a:t>
            </a: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SHIFT + TAB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0" cap="none" spc="0" normalizeH="0" baseline="0" noProof="1">
              <a:ln>
                <a:noFill/>
              </a:ln>
              <a:solidFill>
                <a:srgbClr val="78686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Alternativt kan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Forøg og Formindsk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listeniveau bruges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28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32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33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4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35" name="Group 6"/>
          <p:cNvGrpSpPr/>
          <p:nvPr userDrawn="1"/>
        </p:nvGrpSpPr>
        <p:grpSpPr>
          <a:xfrm>
            <a:off x="9282570" y="3189580"/>
            <a:ext cx="751501" cy="205447"/>
            <a:chOff x="-904613" y="3960578"/>
            <a:chExt cx="751501" cy="205447"/>
          </a:xfrm>
        </p:grpSpPr>
        <p:pic>
          <p:nvPicPr>
            <p:cNvPr id="36" name="Picture 2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9885" y="3960578"/>
              <a:ext cx="346773" cy="205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26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4613" y="3960578"/>
              <a:ext cx="341539" cy="205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561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2 spalter og billede til høj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5548312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7" y="901863"/>
            <a:ext cx="4644000" cy="48425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4"/>
          </p:nvPr>
        </p:nvSpPr>
        <p:spPr>
          <a:xfrm>
            <a:off x="1044575" y="1389065"/>
            <a:ext cx="4644000" cy="369886"/>
          </a:xfrm>
        </p:spPr>
        <p:txBody>
          <a:bodyPr/>
          <a:lstStyle>
            <a:lvl1pPr marL="0" indent="0">
              <a:buFontTx/>
              <a:buNone/>
              <a:defRPr sz="2400" cap="none" baseline="0">
                <a:solidFill>
                  <a:srgbClr val="786860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7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1044576" y="2049463"/>
            <a:ext cx="1980000" cy="311785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5905500" y="279400"/>
            <a:ext cx="3240000" cy="5540400"/>
          </a:xfrm>
          <a:solidFill>
            <a:schemeClr val="tx2"/>
          </a:solidFill>
        </p:spPr>
        <p:txBody>
          <a:bodyPr lIns="144000" tIns="144000"/>
          <a:lstStyle>
            <a:lvl1pPr>
              <a:defRPr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1" name="Billede bun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3" name="Pladsholder til tekst 3"/>
          <p:cNvSpPr>
            <a:spLocks noGrp="1"/>
          </p:cNvSpPr>
          <p:nvPr>
            <p:ph type="body" sz="quarter" idx="15"/>
          </p:nvPr>
        </p:nvSpPr>
        <p:spPr>
          <a:xfrm>
            <a:off x="3355746" y="2049462"/>
            <a:ext cx="1980000" cy="311785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7" name="Rektangel 16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7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29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33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34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5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9" name="Tekstboks 12"/>
          <p:cNvSpPr txBox="1"/>
          <p:nvPr userDrawn="1"/>
        </p:nvSpPr>
        <p:spPr>
          <a:xfrm>
            <a:off x="9282570" y="324619"/>
            <a:ext cx="1680946" cy="27634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Tekst-typografier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Brug </a:t>
            </a: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TAB</a:t>
            </a: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for at gå frem i tekst-niveauer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0" cap="none" spc="0" normalizeH="0" baseline="0" noProof="1">
              <a:ln>
                <a:noFill/>
              </a:ln>
              <a:solidFill>
                <a:srgbClr val="78686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108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da-DK" sz="11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Vælg pladsholderen og indsæt tekst, tabel, diagram eller et billede via ImageShopper</a:t>
            </a:r>
          </a:p>
          <a:p>
            <a:pPr marL="216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5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Andet niveau</a:t>
            </a:r>
          </a:p>
          <a:p>
            <a:pPr marL="324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Tredje niveau</a:t>
            </a:r>
          </a:p>
          <a:p>
            <a:pPr marL="432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da-DK" sz="9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Fjerde niveau</a:t>
            </a:r>
          </a:p>
          <a:p>
            <a:pPr marL="540000" marR="0" lvl="0" indent="-108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1A3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9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Femte niveau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For at gå tilbage i tekst- niveauer, brug </a:t>
            </a: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SHIFT + TAB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0" cap="none" spc="0" normalizeH="0" baseline="0" noProof="1">
              <a:ln>
                <a:noFill/>
              </a:ln>
              <a:solidFill>
                <a:srgbClr val="78686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Alternativt kan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Forøg og Formindsk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listeniveau bruges</a:t>
            </a:r>
          </a:p>
        </p:txBody>
      </p:sp>
      <p:grpSp>
        <p:nvGrpSpPr>
          <p:cNvPr id="40" name="Group 6"/>
          <p:cNvGrpSpPr/>
          <p:nvPr userDrawn="1"/>
        </p:nvGrpSpPr>
        <p:grpSpPr>
          <a:xfrm>
            <a:off x="9282570" y="3189580"/>
            <a:ext cx="751501" cy="205447"/>
            <a:chOff x="-904613" y="3960578"/>
            <a:chExt cx="751501" cy="205447"/>
          </a:xfrm>
        </p:grpSpPr>
        <p:pic>
          <p:nvPicPr>
            <p:cNvPr id="41" name="Picture 2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9885" y="3960578"/>
              <a:ext cx="346773" cy="205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6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4613" y="3960578"/>
              <a:ext cx="341539" cy="205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0768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lede i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8786812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5" y="901863"/>
            <a:ext cx="7783200" cy="48425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4"/>
          </p:nvPr>
        </p:nvSpPr>
        <p:spPr>
          <a:xfrm>
            <a:off x="1042485" y="1389065"/>
            <a:ext cx="7783200" cy="369886"/>
          </a:xfrm>
        </p:spPr>
        <p:txBody>
          <a:bodyPr/>
          <a:lstStyle>
            <a:lvl1pPr marL="0" indent="0">
              <a:buFontTx/>
              <a:buNone/>
              <a:defRPr sz="2400" cap="none" baseline="0">
                <a:solidFill>
                  <a:srgbClr val="786860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7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1042485" y="2049463"/>
            <a:ext cx="7783200" cy="20520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8" name="Pladsholder til indhold 4"/>
          <p:cNvSpPr>
            <a:spLocks noGrp="1"/>
          </p:cNvSpPr>
          <p:nvPr>
            <p:ph sz="quarter" idx="21" hasCustomPrompt="1"/>
          </p:nvPr>
        </p:nvSpPr>
        <p:spPr>
          <a:xfrm>
            <a:off x="357188" y="4354513"/>
            <a:ext cx="8787600" cy="1468800"/>
          </a:xfrm>
          <a:solidFill>
            <a:srgbClr val="786860"/>
          </a:solidFill>
        </p:spPr>
        <p:txBody>
          <a:bodyPr lIns="144000" tIns="144000" rIns="144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2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33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9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28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19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20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1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88238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lede til højre og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5548312" cy="407511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487" y="901863"/>
            <a:ext cx="4644000" cy="48425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4"/>
          </p:nvPr>
        </p:nvSpPr>
        <p:spPr>
          <a:xfrm>
            <a:off x="1044575" y="1389065"/>
            <a:ext cx="4644000" cy="369886"/>
          </a:xfrm>
        </p:spPr>
        <p:txBody>
          <a:bodyPr/>
          <a:lstStyle>
            <a:lvl1pPr marL="0" indent="0">
              <a:buFontTx/>
              <a:buNone/>
              <a:defRPr sz="2400" cap="none" baseline="0">
                <a:solidFill>
                  <a:srgbClr val="786860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7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1044575" y="2049463"/>
            <a:ext cx="4645025" cy="205082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5905500" y="279399"/>
            <a:ext cx="3240000" cy="4075200"/>
          </a:xfrm>
          <a:solidFill>
            <a:schemeClr val="tx2"/>
          </a:solidFill>
        </p:spPr>
        <p:txBody>
          <a:bodyPr lIns="144000" tIns="144000"/>
          <a:lstStyle>
            <a:lvl1pPr>
              <a:defRPr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8" name="Pladsholder til indhold 5"/>
          <p:cNvSpPr>
            <a:spLocks noGrp="1"/>
          </p:cNvSpPr>
          <p:nvPr>
            <p:ph sz="quarter" idx="21" hasCustomPrompt="1"/>
          </p:nvPr>
        </p:nvSpPr>
        <p:spPr>
          <a:xfrm>
            <a:off x="357188" y="4354513"/>
            <a:ext cx="8787600" cy="1468800"/>
          </a:xfrm>
          <a:solidFill>
            <a:srgbClr val="786860"/>
          </a:solidFill>
        </p:spPr>
        <p:txBody>
          <a:bodyPr lIns="144000" tIns="144000" rIns="144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9" name="TextBox 12"/>
          <p:cNvSpPr txBox="1">
            <a:spLocks noChangeArrowheads="1"/>
          </p:cNvSpPr>
          <p:nvPr userDrawn="1"/>
        </p:nvSpPr>
        <p:spPr bwMode="auto">
          <a:xfrm>
            <a:off x="9257352" y="4705648"/>
            <a:ext cx="203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Tip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Sletter du billedet og indsætter et nyt, kan billedet lægge sig foran grafikken i bunden, sker dette, vælg da billedet, højreklik og vælg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Placer</a:t>
            </a:r>
            <a:r>
              <a:rPr lang="da-DK" sz="1000" b="0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da-DK" sz="1000" b="1" kern="1200" noProof="1">
                <a:solidFill>
                  <a:srgbClr val="786860"/>
                </a:solidFill>
                <a:latin typeface="+mn-lt"/>
                <a:ea typeface="+mn-ea"/>
                <a:cs typeface="Arial" pitchFamily="34" charset="0"/>
              </a:rPr>
              <a:t>bagest</a:t>
            </a:r>
          </a:p>
        </p:txBody>
      </p:sp>
      <p:sp>
        <p:nvSpPr>
          <p:cNvPr id="14" name="Pladsholder til tekst bund"/>
          <p:cNvSpPr>
            <a:spLocks noGrp="1"/>
          </p:cNvSpPr>
          <p:nvPr>
            <p:ph type="body" sz="quarter" idx="10" hasCustomPrompt="1"/>
          </p:nvPr>
        </p:nvSpPr>
        <p:spPr>
          <a:xfrm>
            <a:off x="1083600" y="5360400"/>
            <a:ext cx="172800" cy="15228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8" name="Rektangel 17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8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31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35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36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7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6" name="Gruppe 5"/>
          <p:cNvGrpSpPr/>
          <p:nvPr userDrawn="1"/>
        </p:nvGrpSpPr>
        <p:grpSpPr>
          <a:xfrm>
            <a:off x="9282570" y="324619"/>
            <a:ext cx="1680946" cy="3070408"/>
            <a:chOff x="9282570" y="324619"/>
            <a:chExt cx="1680946" cy="3070408"/>
          </a:xfrm>
        </p:grpSpPr>
        <p:sp>
          <p:nvSpPr>
            <p:cNvPr id="24" name="Tekstboks 12"/>
            <p:cNvSpPr txBox="1"/>
            <p:nvPr userDrawn="1"/>
          </p:nvSpPr>
          <p:spPr>
            <a:xfrm>
              <a:off x="9282570" y="324619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38" name="Group 6"/>
            <p:cNvGrpSpPr/>
            <p:nvPr userDrawn="1"/>
          </p:nvGrpSpPr>
          <p:grpSpPr>
            <a:xfrm>
              <a:off x="9282570" y="3189580"/>
              <a:ext cx="751501" cy="205447"/>
              <a:chOff x="-904613" y="3960578"/>
              <a:chExt cx="751501" cy="205447"/>
            </a:xfrm>
          </p:grpSpPr>
          <p:pic>
            <p:nvPicPr>
              <p:cNvPr id="39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0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99954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lede til højre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Baggrund"/>
          <p:cNvSpPr/>
          <p:nvPr userDrawn="1"/>
        </p:nvSpPr>
        <p:spPr bwMode="auto">
          <a:xfrm>
            <a:off x="357188" y="279400"/>
            <a:ext cx="3651250" cy="5541963"/>
          </a:xfrm>
          <a:prstGeom prst="rect">
            <a:avLst/>
          </a:prstGeom>
          <a:solidFill>
            <a:srgbClr val="EEE8E5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42487" y="901863"/>
            <a:ext cx="2635200" cy="9432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Tilføj titel</a:t>
            </a:r>
          </a:p>
        </p:txBody>
      </p:sp>
      <p:sp>
        <p:nvSpPr>
          <p:cNvPr id="7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1044576" y="2048400"/>
            <a:ext cx="2634796" cy="31222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4008438" y="279400"/>
            <a:ext cx="5137200" cy="5540400"/>
          </a:xfrm>
          <a:solidFill>
            <a:srgbClr val="786860"/>
          </a:solidFill>
        </p:spPr>
        <p:txBody>
          <a:bodyPr lIns="144000" tIns="144000"/>
          <a:lstStyle>
            <a:lvl1pPr>
              <a:defRPr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cap="none" baseline="0" dirty="0"/>
              <a:t>Vælg pladsholderen og indsæt tekst, tabel, diagram eller et billede via </a:t>
            </a:r>
            <a:r>
              <a:rPr lang="da-DK" cap="none" baseline="0" dirty="0" err="1"/>
              <a:t>ImageShopper</a:t>
            </a:r>
            <a:endParaRPr lang="da-DK" dirty="0"/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Logo" descr="BDO_Logo_RGB 10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11" name="Billede bun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12" name="Billede top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19" name="Rektangel 18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A27FFEE7-7E56-49BE-BEF0-10F123437A17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1825674" y="2045026"/>
            <a:ext cx="1680946" cy="3047484"/>
            <a:chOff x="-1825674" y="2045026"/>
            <a:chExt cx="1680946" cy="3047484"/>
          </a:xfrm>
        </p:grpSpPr>
        <p:sp>
          <p:nvSpPr>
            <p:cNvPr id="27" name="Tekstboks 12"/>
            <p:cNvSpPr txBox="1"/>
            <p:nvPr userDrawn="1"/>
          </p:nvSpPr>
          <p:spPr>
            <a:xfrm>
              <a:off x="-1825674" y="2045026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216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324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432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540000" marR="0" lvl="0" indent="-1080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21" name="Group 6"/>
            <p:cNvGrpSpPr/>
            <p:nvPr userDrawn="1"/>
          </p:nvGrpSpPr>
          <p:grpSpPr>
            <a:xfrm>
              <a:off x="-904613" y="4887063"/>
              <a:ext cx="751501" cy="205447"/>
              <a:chOff x="-904613" y="3960578"/>
              <a:chExt cx="751501" cy="205447"/>
            </a:xfrm>
          </p:grpSpPr>
          <p:pic>
            <p:nvPicPr>
              <p:cNvPr id="22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3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6" name="Gruppe 5"/>
          <p:cNvGrpSpPr/>
          <p:nvPr userDrawn="1"/>
        </p:nvGrpSpPr>
        <p:grpSpPr>
          <a:xfrm>
            <a:off x="9282570" y="324619"/>
            <a:ext cx="1680946" cy="3070408"/>
            <a:chOff x="9282570" y="324619"/>
            <a:chExt cx="1680946" cy="3070408"/>
          </a:xfrm>
        </p:grpSpPr>
        <p:sp>
          <p:nvSpPr>
            <p:cNvPr id="16" name="Tekstboks 12"/>
            <p:cNvSpPr txBox="1"/>
            <p:nvPr userDrawn="1"/>
          </p:nvSpPr>
          <p:spPr>
            <a:xfrm>
              <a:off x="9282570" y="324619"/>
              <a:ext cx="1680946" cy="276345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Tekst-typografier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TAB</a:t>
              </a: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 for at gå frem i tekst-niveauer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11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Vælg pladsholderen og indsæt tekst, tabel, diagram eller et billede via ImageShopper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5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Andet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Tredje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Blip>
                  <a:blip r:embed="rId5"/>
                </a:buBlip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Fjerde niveau</a:t>
              </a:r>
            </a:p>
            <a:p>
              <a:pPr marL="108000" marR="0" lvl="0" indent="-10800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1A3B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a-DK" sz="9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Femte niveau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 at gå tilbage i tekst- niveauer, brug </a:t>
              </a: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SHIFT + TAB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000" b="0" i="0" u="none" strike="noStrike" kern="0" cap="none" spc="0" normalizeH="0" baseline="0" noProof="1">
                <a:ln>
                  <a:noFill/>
                </a:ln>
                <a:solidFill>
                  <a:srgbClr val="786860"/>
                </a:solidFill>
                <a:effectLst/>
                <a:uLnTx/>
                <a:uFillTx/>
                <a:latin typeface="+mn-lt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Alternativt kan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1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Forøg og Formindsk 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0" cap="none" spc="0" normalizeH="0" baseline="0" noProof="1">
                  <a:ln>
                    <a:noFill/>
                  </a:ln>
                  <a:solidFill>
                    <a:srgbClr val="786860"/>
                  </a:solidFill>
                  <a:effectLst/>
                  <a:uLnTx/>
                  <a:uFillTx/>
                  <a:latin typeface="+mn-lt"/>
                </a:rPr>
                <a:t>listeniveau bruges</a:t>
              </a:r>
            </a:p>
          </p:txBody>
        </p:sp>
        <p:grpSp>
          <p:nvGrpSpPr>
            <p:cNvPr id="31" name="Group 6"/>
            <p:cNvGrpSpPr/>
            <p:nvPr userDrawn="1"/>
          </p:nvGrpSpPr>
          <p:grpSpPr>
            <a:xfrm>
              <a:off x="9282570" y="3189580"/>
              <a:ext cx="751501" cy="205447"/>
              <a:chOff x="-904613" y="3960578"/>
              <a:chExt cx="751501" cy="205447"/>
            </a:xfrm>
          </p:grpSpPr>
          <p:pic>
            <p:nvPicPr>
              <p:cNvPr id="32" name="Picture 25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99885" y="3960578"/>
                <a:ext cx="346773" cy="205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3" name="Picture 26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04613" y="3960578"/>
                <a:ext cx="341539" cy="2054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67149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hidden="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487" y="901862"/>
            <a:ext cx="7782154" cy="944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487" y="2049582"/>
            <a:ext cx="7783200" cy="31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pic>
        <p:nvPicPr>
          <p:cNvPr id="1033" name="Logo" descr="BDO_Logo_RGB 100%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10092" y="6202224"/>
            <a:ext cx="974725" cy="374650"/>
          </a:xfrm>
          <a:prstGeom prst="rect">
            <a:avLst/>
          </a:prstGeom>
          <a:noFill/>
        </p:spPr>
      </p:pic>
      <p:pic>
        <p:nvPicPr>
          <p:cNvPr id="2" name="Billede bund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5361189"/>
            <a:ext cx="172913" cy="1523588"/>
          </a:xfrm>
          <a:prstGeom prst="rect">
            <a:avLst/>
          </a:prstGeom>
        </p:spPr>
      </p:pic>
      <p:pic>
        <p:nvPicPr>
          <p:cNvPr id="4" name="Billede top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9" y="0"/>
            <a:ext cx="172913" cy="649238"/>
          </a:xfrm>
          <a:prstGeom prst="rect">
            <a:avLst/>
          </a:prstGeom>
        </p:spPr>
      </p:pic>
      <p:sp>
        <p:nvSpPr>
          <p:cNvPr id="5" name="Rektangel 4"/>
          <p:cNvSpPr/>
          <p:nvPr userDrawn="1"/>
        </p:nvSpPr>
        <p:spPr>
          <a:xfrm>
            <a:off x="1461836" y="6453444"/>
            <a:ext cx="188192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1" i="0" u="none" strike="noStrike" kern="1200" cap="all" spc="0" normalizeH="0" baseline="0" noProof="0" dirty="0">
                <a:ln>
                  <a:noFill/>
                </a:ln>
                <a:solidFill>
                  <a:srgbClr val="ED1A3B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Indlevelse skaber udvikling</a:t>
            </a:r>
          </a:p>
        </p:txBody>
      </p:sp>
      <p:sp>
        <p:nvSpPr>
          <p:cNvPr id="9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358371" y="6337487"/>
            <a:ext cx="365034" cy="26984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7FFEE7-7E56-49BE-BEF0-10F123437A1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6" r:id="rId3"/>
    <p:sldLayoutId id="2147483810" r:id="rId4"/>
    <p:sldLayoutId id="2147483800" r:id="rId5"/>
    <p:sldLayoutId id="2147483804" r:id="rId6"/>
    <p:sldLayoutId id="2147483811" r:id="rId7"/>
    <p:sldLayoutId id="2147483801" r:id="rId8"/>
    <p:sldLayoutId id="2147483802" r:id="rId9"/>
    <p:sldLayoutId id="2147483803" r:id="rId10"/>
    <p:sldLayoutId id="2147483805" r:id="rId11"/>
    <p:sldLayoutId id="2147483807" r:id="rId12"/>
    <p:sldLayoutId id="2147483809" r:id="rId13"/>
  </p:sldLayoutIdLst>
  <p:hf sldNum="0"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000" b="1" cap="all" baseline="0">
          <a:solidFill>
            <a:srgbClr val="ED1A3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2pPr>
      <a:lvl3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3pPr>
      <a:lvl4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4pPr>
      <a:lvl5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5pPr>
      <a:lvl6pPr marL="4572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6pPr>
      <a:lvl7pPr marL="9144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7pPr>
      <a:lvl8pPr marL="1371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8pPr>
      <a:lvl9pPr marL="18288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 b="1">
          <a:solidFill>
            <a:srgbClr val="ED1A3B"/>
          </a:solidFill>
          <a:latin typeface="Trebuchet MS" pitchFamily="34" charset="0"/>
        </a:defRPr>
      </a:lvl9pPr>
    </p:titleStyle>
    <p:bodyStyle>
      <a:lvl1pPr marL="180000" indent="-180000" algn="l" rtl="0" eaLnBrk="1" fontAlgn="base" hangingPunct="1">
        <a:spcBef>
          <a:spcPts val="0"/>
        </a:spcBef>
        <a:spcAft>
          <a:spcPct val="0"/>
        </a:spcAft>
        <a:buFontTx/>
        <a:buBlip>
          <a:blip r:embed="rId19"/>
        </a:buBlip>
        <a:defRPr sz="1800" b="0" cap="none" baseline="0">
          <a:solidFill>
            <a:srgbClr val="786860"/>
          </a:solidFill>
          <a:latin typeface="+mn-lt"/>
          <a:ea typeface="+mn-ea"/>
          <a:cs typeface="+mn-cs"/>
        </a:defRPr>
      </a:lvl1pPr>
      <a:lvl2pPr marL="360000" indent="-180000" algn="l" rtl="0" eaLnBrk="1" fontAlgn="base" hangingPunct="1">
        <a:spcBef>
          <a:spcPts val="0"/>
        </a:spcBef>
        <a:spcAft>
          <a:spcPct val="0"/>
        </a:spcAft>
        <a:buClr>
          <a:srgbClr val="ED1A3B"/>
        </a:buClr>
        <a:buFont typeface="Arial" panose="020B0604020202020204" pitchFamily="34" charset="0"/>
        <a:buChar char="•"/>
        <a:defRPr lang="da-DK" sz="1600" b="0" cap="none" baseline="0" dirty="0" smtClean="0">
          <a:solidFill>
            <a:srgbClr val="786860"/>
          </a:solidFill>
          <a:latin typeface="+mn-lt"/>
          <a:ea typeface="+mn-ea"/>
          <a:cs typeface="+mn-cs"/>
        </a:defRPr>
      </a:lvl2pPr>
      <a:lvl3pPr marL="540000" indent="-180000" algn="l" rtl="0" eaLnBrk="1" fontAlgn="base" hangingPunct="1">
        <a:spcBef>
          <a:spcPts val="0"/>
        </a:spcBef>
        <a:spcAft>
          <a:spcPct val="0"/>
        </a:spcAft>
        <a:buClr>
          <a:srgbClr val="ED1A3B"/>
        </a:buClr>
        <a:buFont typeface="Arial" panose="020B0604020202020204" pitchFamily="34" charset="0"/>
        <a:buChar char="•"/>
        <a:defRPr sz="1400">
          <a:solidFill>
            <a:srgbClr val="786860"/>
          </a:solidFill>
          <a:latin typeface="+mn-lt"/>
        </a:defRPr>
      </a:lvl3pPr>
      <a:lvl4pPr marL="720000" indent="-180000" algn="l" rtl="0" eaLnBrk="1" fontAlgn="base" hangingPunct="1">
        <a:spcBef>
          <a:spcPts val="0"/>
        </a:spcBef>
        <a:spcAft>
          <a:spcPct val="0"/>
        </a:spcAft>
        <a:buFontTx/>
        <a:buBlip>
          <a:blip r:embed="rId19"/>
        </a:buBlip>
        <a:defRPr sz="1200">
          <a:solidFill>
            <a:srgbClr val="786860"/>
          </a:solidFill>
          <a:latin typeface="+mn-lt"/>
        </a:defRPr>
      </a:lvl4pPr>
      <a:lvl5pPr marL="900000" indent="-180000" algn="l" rtl="0" eaLnBrk="1" fontAlgn="base" hangingPunct="1">
        <a:spcBef>
          <a:spcPts val="0"/>
        </a:spcBef>
        <a:spcAft>
          <a:spcPct val="0"/>
        </a:spcAft>
        <a:buClr>
          <a:srgbClr val="ED1A3B"/>
        </a:buClr>
        <a:buFont typeface="Arial" panose="020B0604020202020204" pitchFamily="34" charset="0"/>
        <a:buChar char="•"/>
        <a:defRPr sz="1200">
          <a:solidFill>
            <a:srgbClr val="786860"/>
          </a:solidFill>
          <a:latin typeface="+mn-lt"/>
        </a:defRPr>
      </a:lvl5pPr>
      <a:lvl6pPr marL="1080000" indent="-180000" algn="l" rtl="0" eaLnBrk="1" fontAlgn="base" hangingPunct="1">
        <a:spcBef>
          <a:spcPts val="0"/>
        </a:spcBef>
        <a:spcAft>
          <a:spcPct val="0"/>
        </a:spcAft>
        <a:buFont typeface="Trebuchet MS" panose="020B0603020202020204" pitchFamily="34" charset="0"/>
        <a:buChar char="−"/>
        <a:defRPr sz="1200">
          <a:solidFill>
            <a:srgbClr val="786860"/>
          </a:solidFill>
          <a:latin typeface="+mn-lt"/>
        </a:defRPr>
      </a:lvl6pPr>
      <a:lvl7pPr marL="1080000" indent="-180000" algn="l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200">
          <a:solidFill>
            <a:srgbClr val="786860"/>
          </a:solidFill>
          <a:latin typeface="+mn-lt"/>
        </a:defRPr>
      </a:lvl7pPr>
      <a:lvl8pPr marL="1260000" indent="-180000" algn="l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200">
          <a:solidFill>
            <a:srgbClr val="786860"/>
          </a:solidFill>
          <a:latin typeface="+mn-lt"/>
        </a:defRPr>
      </a:lvl8pPr>
      <a:lvl9pPr marL="1440000" indent="-180000" algn="l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200">
          <a:solidFill>
            <a:srgbClr val="78686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56" userDrawn="1">
          <p15:clr>
            <a:srgbClr val="F26B43"/>
          </p15:clr>
        </p15:guide>
        <p15:guide id="2" pos="5558" userDrawn="1">
          <p15:clr>
            <a:srgbClr val="F26B43"/>
          </p15:clr>
        </p15:guide>
        <p15:guide id="3" orient="horz" pos="568" userDrawn="1">
          <p15:clr>
            <a:srgbClr val="F26B43"/>
          </p15:clr>
        </p15:guide>
        <p15:guide id="4" orient="horz" pos="1163" userDrawn="1">
          <p15:clr>
            <a:srgbClr val="F26B43"/>
          </p15:clr>
        </p15:guide>
        <p15:guide id="6" pos="3018" userDrawn="1">
          <p15:clr>
            <a:srgbClr val="F26B43"/>
          </p15:clr>
        </p15:guide>
        <p15:guide id="7" orient="horz" pos="1291" userDrawn="1">
          <p15:clr>
            <a:srgbClr val="F26B43"/>
          </p15:clr>
        </p15:guide>
        <p15:guide id="8" orient="horz" pos="3254" userDrawn="1">
          <p15:clr>
            <a:srgbClr val="F26B43"/>
          </p15:clr>
        </p15:guide>
        <p15:guide id="9" pos="3202" userDrawn="1">
          <p15:clr>
            <a:srgbClr val="F26B43"/>
          </p15:clr>
        </p15:guide>
        <p15:guide id="10" pos="224" userDrawn="1">
          <p15:clr>
            <a:srgbClr val="F26B43"/>
          </p15:clr>
        </p15:guide>
        <p15:guide id="11" orient="horz" pos="175" userDrawn="1">
          <p15:clr>
            <a:srgbClr val="F26B43"/>
          </p15:clr>
        </p15:guide>
        <p15:guide id="12" orient="horz" pos="4320" userDrawn="1">
          <p15:clr>
            <a:srgbClr val="F26B43"/>
          </p15:clr>
        </p15:guide>
        <p15:guide id="13" orient="horz" pos="36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D726E-A521-4E7F-A303-1359554B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1995C45-4813-4F4D-B82A-28595CA0A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a-DK" sz="3600" dirty="0"/>
              <a:t>GENERALFORSAMLING</a:t>
            </a:r>
          </a:p>
          <a:p>
            <a:pPr algn="ctr"/>
            <a:endParaRPr lang="da-DK" sz="3600" dirty="0"/>
          </a:p>
          <a:p>
            <a:pPr algn="ctr"/>
            <a:r>
              <a:rPr lang="da-DK" sz="3600" dirty="0"/>
              <a:t>HJALLERUP FJERNVARME</a:t>
            </a:r>
            <a:endParaRPr lang="da-DK" sz="240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582E14A-1D7F-45DF-AFFC-CCFDC8BCDD10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2400" b="1" dirty="0"/>
              <a:t>29. april 2025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17EFF40-111E-43B6-A8C5-7445F3C0C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BBBE5D4-D24C-4555-BCD1-C1612A25C6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685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a-DK" sz="6600" dirty="0"/>
              <a:t>REGNSKAB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dirty="0"/>
              <a:t> </a:t>
            </a:r>
            <a:br>
              <a:rPr lang="da-DK" dirty="0"/>
            </a:br>
            <a:r>
              <a:rPr lang="da-DK" dirty="0"/>
              <a:t>01.01.2024 – 31.12.2024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984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13793"/>
            <a:ext cx="7782154" cy="944727"/>
          </a:xfrm>
        </p:spPr>
        <p:txBody>
          <a:bodyPr/>
          <a:lstStyle/>
          <a:p>
            <a:r>
              <a:rPr lang="da-DK" dirty="0"/>
              <a:t>Omsætning </a:t>
            </a:r>
            <a:r>
              <a:rPr lang="da-DK" sz="1500" dirty="0"/>
              <a:t>(EKSKL. MOMS)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130090819"/>
              </p:ext>
            </p:extLst>
          </p:nvPr>
        </p:nvGraphicFramePr>
        <p:xfrm>
          <a:off x="1042486" y="1186157"/>
          <a:ext cx="7316510" cy="458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22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2024</a:t>
                      </a:r>
                      <a:endParaRPr lang="da-D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 </a:t>
                      </a:r>
                      <a:endParaRPr lang="da-D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 </a:t>
                      </a:r>
                      <a:endParaRPr lang="da-DK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Varmesalg, </a:t>
                      </a:r>
                      <a:r>
                        <a:rPr lang="da-DK" sz="14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32.000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33.589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32.936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Budgetteret pris pr. </a:t>
                      </a:r>
                      <a:r>
                        <a:rPr lang="da-DK" sz="14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4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590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730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Endelig afregningspris pr. </a:t>
                      </a:r>
                      <a:r>
                        <a:rPr lang="da-DK" sz="1400" b="1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4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endParaRPr lang="da-DK" sz="14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200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1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590</a:t>
                      </a:r>
                    </a:p>
                  </a:txBody>
                  <a:tcPr marL="7200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630</a:t>
                      </a:r>
                    </a:p>
                  </a:txBody>
                  <a:tcPr marL="72000" marR="7200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9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da-DK" sz="1100" b="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Varmesalg, budgetteret pris </a:t>
                      </a:r>
                      <a:r>
                        <a:rPr lang="da-DK" sz="13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(inkl. motivationstarif)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18.880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20.111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24.119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Fastafgift og målerleje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6.904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6.985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7.291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Elsalg</a:t>
                      </a:r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ekskl.</a:t>
                      </a:r>
                      <a:r>
                        <a:rPr lang="da-DK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tilskud</a:t>
                      </a:r>
                    </a:p>
                    <a:p>
                      <a:pPr algn="l" fontAlgn="b"/>
                      <a:r>
                        <a:rPr lang="da-DK" sz="12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6.839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9.770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r>
                        <a:rPr lang="da-DK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7620" marR="762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14.489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15.691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13.716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11.800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Andre indtægter </a:t>
                      </a:r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(tilsyn og lejeindtægt)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1.682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Periodiseret tilslutningsbidrag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492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8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INDTÆGTER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33.872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42.882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47.300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10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68697"/>
            <a:ext cx="7782154" cy="944727"/>
          </a:xfrm>
        </p:spPr>
        <p:txBody>
          <a:bodyPr/>
          <a:lstStyle/>
          <a:p>
            <a:r>
              <a:rPr lang="da-DK" dirty="0"/>
              <a:t>Omkostninger </a:t>
            </a:r>
            <a:r>
              <a:rPr lang="da-DK" sz="1500" dirty="0"/>
              <a:t>(EKSKL. MOMS)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448374933"/>
              </p:ext>
            </p:extLst>
          </p:nvPr>
        </p:nvGraphicFramePr>
        <p:xfrm>
          <a:off x="1042487" y="1320641"/>
          <a:ext cx="7282003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Produktionsomkostninger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28.454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30.625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32.486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Distributionsomkostninger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5.633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6.776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5.124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Administrationsomkostninger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1.825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1.923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1.964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Renteomkostninger, netto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2.164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2.252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1.937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453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OMKOSTNINGER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38.076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41.576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41.511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1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83329"/>
            <a:ext cx="7782154" cy="944727"/>
          </a:xfrm>
        </p:spPr>
        <p:txBody>
          <a:bodyPr/>
          <a:lstStyle/>
          <a:p>
            <a:r>
              <a:rPr lang="da-DK" dirty="0"/>
              <a:t>Disponering inkl. prisnedsættelse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732358590"/>
              </p:ext>
            </p:extLst>
          </p:nvPr>
        </p:nvGraphicFramePr>
        <p:xfrm>
          <a:off x="1042485" y="1257112"/>
          <a:ext cx="7264752" cy="435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85">
                <a:tc>
                  <a:txBody>
                    <a:bodyPr/>
                    <a:lstStyle/>
                    <a:p>
                      <a:pPr algn="l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32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NETTOINDTÆGT ÅRL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-4.204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1.306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5.789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Korrektioner</a:t>
                      </a:r>
                      <a:r>
                        <a:rPr lang="da-DK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a-DK" sz="14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varmeforsyningslovgivningen)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endParaRPr lang="da-DK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-327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604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NETTOINDTÆGT VFL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-4.204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5.462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477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Overført</a:t>
                      </a:r>
                      <a:r>
                        <a:rPr lang="da-DK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fra tidligere år </a:t>
                      </a:r>
                      <a:r>
                        <a:rPr lang="da-DK" sz="14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(forbrugertilgodehavender /overdækning)</a:t>
                      </a:r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4.204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5.408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3.145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84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TIL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DISPOSITION 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a-DK" sz="16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6.580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8.607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Udbetalt på årsopgørelse </a:t>
                      </a:r>
                      <a:r>
                        <a:rPr lang="da-DK" sz="13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(100 kr. ekskl. moms pr. </a:t>
                      </a:r>
                      <a:r>
                        <a:rPr lang="da-DK" sz="13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r>
                        <a:rPr lang="da-DK" sz="13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) </a:t>
                      </a:r>
                      <a:r>
                        <a:rPr lang="da-DK" sz="13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3.198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8451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Overført til kommende år </a:t>
                      </a:r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(forbrugertilgodehavender /overdækning)</a:t>
                      </a:r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fontAlgn="b"/>
                      <a:r>
                        <a:rPr lang="da-DK" sz="16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6.580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fontAlgn="b"/>
                      <a:r>
                        <a:rPr lang="da-DK" sz="16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5.409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535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DISPONERET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da-DK" sz="16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a-DK" sz="16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6.580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a-DK" sz="16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8.607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42049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2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a-DK" sz="6600" dirty="0"/>
              <a:t>BUDGET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da-DK" dirty="0"/>
            </a:br>
            <a:r>
              <a:rPr lang="da-DK" dirty="0"/>
              <a:t>01.01.2025 – 31.12.2025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009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13793"/>
            <a:ext cx="7782154" cy="944727"/>
          </a:xfrm>
        </p:spPr>
        <p:txBody>
          <a:bodyPr/>
          <a:lstStyle/>
          <a:p>
            <a:r>
              <a:rPr lang="da-DK" dirty="0" err="1"/>
              <a:t>OMsætning</a:t>
            </a:r>
            <a:r>
              <a:rPr lang="da-DK" sz="3200" dirty="0"/>
              <a:t> </a:t>
            </a:r>
            <a:r>
              <a:rPr lang="da-DK" sz="1500" dirty="0"/>
              <a:t>(EKSKL. MOMS)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81447061"/>
              </p:ext>
            </p:extLst>
          </p:nvPr>
        </p:nvGraphicFramePr>
        <p:xfrm>
          <a:off x="1042486" y="1324387"/>
          <a:ext cx="7316510" cy="460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267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 </a:t>
                      </a:r>
                      <a:endParaRPr lang="da-D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 </a:t>
                      </a:r>
                      <a:endParaRPr lang="da-DK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Varmesalg, </a:t>
                      </a:r>
                      <a:r>
                        <a:rPr lang="da-DK" sz="14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36.000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33.589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32.936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Budgetteret pris pr. </a:t>
                      </a:r>
                      <a:r>
                        <a:rPr lang="da-DK" sz="14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4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590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730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1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Endelig afregningspris pr. </a:t>
                      </a:r>
                      <a:r>
                        <a:rPr lang="da-DK" sz="1400" b="1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400" b="1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endParaRPr lang="da-DK" sz="14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200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1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590</a:t>
                      </a:r>
                    </a:p>
                  </a:txBody>
                  <a:tcPr marL="7200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1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630</a:t>
                      </a:r>
                    </a:p>
                  </a:txBody>
                  <a:tcPr marL="72000" marR="7200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9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da-DK" sz="1100" b="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Varmesalg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21.240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20.111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20.921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Fastafgift og målerleje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6.919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6.985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7.291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Elsalg</a:t>
                      </a:r>
                      <a:endParaRPr lang="da-DK" sz="1600" b="0" i="0" u="none" strike="noStrike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l" fontAlgn="b"/>
                      <a:r>
                        <a:rPr lang="da-DK" sz="12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11.778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14.027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r>
                        <a:rPr lang="da-DK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7620" marR="762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14.489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15.691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13.716</a:t>
                      </a:r>
                    </a:p>
                    <a:p>
                      <a:pPr algn="r" fontAlgn="b"/>
                      <a:r>
                        <a:rPr lang="da-DK" sz="12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11.800 </a:t>
                      </a:r>
                      <a:r>
                        <a:rPr lang="da-DK" sz="1200" b="0" i="1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MVh</a:t>
                      </a:r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Andre indtægter </a:t>
                      </a:r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(tilsyn og lejeindtægt)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776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1.682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Periodiseret tilslutningsbidrag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492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16915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INDTÆGTER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41.199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42.882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44.102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2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68697"/>
            <a:ext cx="7782154" cy="944727"/>
          </a:xfrm>
        </p:spPr>
        <p:txBody>
          <a:bodyPr/>
          <a:lstStyle/>
          <a:p>
            <a:r>
              <a:rPr lang="da-DK" dirty="0"/>
              <a:t>Omkostninger </a:t>
            </a:r>
            <a:r>
              <a:rPr lang="da-DK" sz="1500" dirty="0"/>
              <a:t>(EKSKL. MOMS)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750089898"/>
              </p:ext>
            </p:extLst>
          </p:nvPr>
        </p:nvGraphicFramePr>
        <p:xfrm>
          <a:off x="1042487" y="1303020"/>
          <a:ext cx="728200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Produktionsomkostninger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35.912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30.625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32.486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Distributionsomkostninger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5.535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6.776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5.124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Administrationsomkostninger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1.951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1.923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1.964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Renteomkostninger, netto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2.105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2.252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1.937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292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OMKOSTNINGER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45.503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41.576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41.511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Ledningstab/produktionstab i 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30,4%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30,3%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30,9%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426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87" y="783329"/>
            <a:ext cx="7782154" cy="944727"/>
          </a:xfrm>
        </p:spPr>
        <p:txBody>
          <a:bodyPr/>
          <a:lstStyle/>
          <a:p>
            <a:r>
              <a:rPr lang="da-DK" dirty="0"/>
              <a:t>Disponering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7" name="Pladsholder til indhold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816536401"/>
              </p:ext>
            </p:extLst>
          </p:nvPr>
        </p:nvGraphicFramePr>
        <p:xfrm>
          <a:off x="1042485" y="1257112"/>
          <a:ext cx="726475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/>
                        <a:t>Budget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800" b="1" dirty="0"/>
                        <a:t>Regnskab 2023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1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NETTOINDTÆGT ÅRL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-4.304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1.306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2.591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b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Korrektioner</a:t>
                      </a:r>
                      <a:r>
                        <a:rPr lang="da-DK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da-DK" sz="14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</a:t>
                      </a:r>
                      <a:r>
                        <a:rPr lang="da-DK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varmeforsyningslovgivningen)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endParaRPr lang="da-DK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-327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ÅRETS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NETTOINDTÆGT VFL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-4.304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1.171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2.264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9068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Overført</a:t>
                      </a:r>
                      <a:r>
                        <a:rPr lang="da-DK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fra tidligere år (overdækning)</a:t>
                      </a:r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4.304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5.408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3.145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TIL</a:t>
                      </a:r>
                      <a: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 DISPOSITION </a:t>
                      </a:r>
                      <a:br>
                        <a:rPr lang="da-DK" sz="16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da-DK" sz="1200" b="1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(til indregning i kommende års priser)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6.580</a:t>
                      </a:r>
                      <a:endParaRPr lang="da-DK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5.409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a-DK" sz="16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(Forbruger tilgodehavender / underdækning)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1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rebuchet MS" panose="020B0603020202020204" pitchFamily="34" charset="0"/>
                        </a:rPr>
                        <a:t>(Forbruger tilgodehavender / underdækning)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419423"/>
      </p:ext>
    </p:extLst>
  </p:cSld>
  <p:clrMapOvr>
    <a:masterClrMapping/>
  </p:clrMapOvr>
</p:sld>
</file>

<file path=ppt/theme/theme1.xml><?xml version="1.0" encoding="utf-8"?>
<a:theme xmlns:a="http://schemas.openxmlformats.org/drawingml/2006/main" name="BDO PowerPoint skabelon">
  <a:themeElements>
    <a:clrScheme name="BDO Powerpoint">
      <a:dk1>
        <a:srgbClr val="000000"/>
      </a:dk1>
      <a:lt1>
        <a:srgbClr val="FFFFFF"/>
      </a:lt1>
      <a:dk2>
        <a:srgbClr val="98002E"/>
      </a:dk2>
      <a:lt2>
        <a:srgbClr val="F6A1A8"/>
      </a:lt2>
      <a:accent1>
        <a:srgbClr val="ED1A3B"/>
      </a:accent1>
      <a:accent2>
        <a:srgbClr val="22409A"/>
      </a:accent2>
      <a:accent3>
        <a:srgbClr val="2EB0A4"/>
      </a:accent3>
      <a:accent4>
        <a:srgbClr val="62CAE3"/>
      </a:accent4>
      <a:accent5>
        <a:srgbClr val="786860"/>
      </a:accent5>
      <a:accent6>
        <a:srgbClr val="FFE39C"/>
      </a:accent6>
      <a:hlink>
        <a:srgbClr val="98002E"/>
      </a:hlink>
      <a:folHlink>
        <a:srgbClr val="62CAE3"/>
      </a:folHlink>
    </a:clrScheme>
    <a:fontScheme name="BDO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EE8E5"/>
        </a:solidFill>
        <a:ln w="12700" cap="flat" cmpd="sng" algn="ctr">
          <a:solidFill>
            <a:srgbClr val="EEE8E5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accent3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9D8D85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1800" b="0" cap="none" baseline="0" noProof="0" dirty="0" err="1" smtClean="0">
            <a:solidFill>
              <a:schemeClr val="accent3"/>
            </a:solidFill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786860"/>
        </a:dk2>
        <a:lt2>
          <a:srgbClr val="D1108C"/>
        </a:lt2>
        <a:accent1>
          <a:srgbClr val="ED1A3B"/>
        </a:accent1>
        <a:accent2>
          <a:srgbClr val="2EAFA4"/>
        </a:accent2>
        <a:accent3>
          <a:srgbClr val="FFFFFF"/>
        </a:accent3>
        <a:accent4>
          <a:srgbClr val="000000"/>
        </a:accent4>
        <a:accent5>
          <a:srgbClr val="F4ABAF"/>
        </a:accent5>
        <a:accent6>
          <a:srgbClr val="299E94"/>
        </a:accent6>
        <a:hlink>
          <a:srgbClr val="98002E"/>
        </a:hlink>
        <a:folHlink>
          <a:srgbClr val="62CAE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BDO Red">
      <a:srgbClr val="ED1A3B"/>
    </a:custClr>
    <a:custClr name="BDO grey">
      <a:srgbClr val="786860"/>
    </a:custClr>
    <a:custClr name="BDO mid grey">
      <a:srgbClr val="B9ACA5"/>
    </a:custClr>
    <a:custClr name="BDO yellow">
      <a:srgbClr val="FFE39C"/>
    </a:custClr>
    <a:custClr name="BDO coral">
      <a:srgbClr val="F6A1A8"/>
    </a:custClr>
    <a:custClr name="BDO burgundy">
      <a:srgbClr val="98002E"/>
    </a:custClr>
    <a:custClr name="BDO lilght blue">
      <a:srgbClr val="62CAE3"/>
    </a:custClr>
    <a:custClr name="BDO teal">
      <a:srgbClr val="2EAFA4"/>
    </a:custClr>
    <a:custClr name="BDO orange">
      <a:srgbClr val="F39200"/>
    </a:custClr>
    <a:custClr name="BDO pink">
      <a:srgbClr val="D1108C"/>
    </a:custClr>
  </a:custClrLst>
  <a:extLst>
    <a:ext uri="{05A4C25C-085E-4340-85A3-A5531E510DB2}">
      <thm15:themeFamily xmlns:thm15="http://schemas.microsoft.com/office/thememl/2012/main" name="Blank.potx" id="{96B13423-25B0-4FDD-92E0-6E2EFC98F1B4}" vid="{E3FE40CB-7A8B-4CE8-B4F9-DDE85B7094FA}"/>
    </a:ext>
  </a:ext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6DA739B0D31645A0E8C50E485500C2" ma:contentTypeVersion="16" ma:contentTypeDescription="Opret et nyt dokument." ma:contentTypeScope="" ma:versionID="4eade502382cdc9c59cf6b46bb13201e">
  <xsd:schema xmlns:xsd="http://www.w3.org/2001/XMLSchema" xmlns:xs="http://www.w3.org/2001/XMLSchema" xmlns:p="http://schemas.microsoft.com/office/2006/metadata/properties" xmlns:ns2="e5d5d717-6a6b-4b63-825e-64e109ac5281" xmlns:ns3="68da7620-3bb2-4d93-af17-56180a097e59" targetNamespace="http://schemas.microsoft.com/office/2006/metadata/properties" ma:root="true" ma:fieldsID="d32037d829ccbce7509d5b1550e58ea7" ns2:_="" ns3:_="">
    <xsd:import namespace="e5d5d717-6a6b-4b63-825e-64e109ac5281"/>
    <xsd:import namespace="68da7620-3bb2-4d93-af17-56180a097e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5d717-6a6b-4b63-825e-64e109ac52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e52ba69-ca5e-4d27-a37f-ad7a95044973}" ma:internalName="TaxCatchAll" ma:showField="CatchAllData" ma:web="e5d5d717-6a6b-4b63-825e-64e109ac52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a7620-3bb2-4d93-af17-56180a097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ledmærker" ma:readOnly="false" ma:fieldId="{5cf76f15-5ced-4ddc-b409-7134ff3c332f}" ma:taxonomyMulti="true" ma:sspId="a9885585-ac7e-40c0-b1f3-62febdd222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da7620-3bb2-4d93-af17-56180a097e59">
      <Terms xmlns="http://schemas.microsoft.com/office/infopath/2007/PartnerControls"/>
    </lcf76f155ced4ddcb4097134ff3c332f>
    <TaxCatchAll xmlns="e5d5d717-6a6b-4b63-825e-64e109ac5281" xsi:nil="true"/>
  </documentManagement>
</p:properties>
</file>

<file path=customXml/itemProps1.xml><?xml version="1.0" encoding="utf-8"?>
<ds:datastoreItem xmlns:ds="http://schemas.openxmlformats.org/officeDocument/2006/customXml" ds:itemID="{36195D28-0137-4B12-88E0-B0D6C878C31B}"/>
</file>

<file path=customXml/itemProps2.xml><?xml version="1.0" encoding="utf-8"?>
<ds:datastoreItem xmlns:ds="http://schemas.openxmlformats.org/officeDocument/2006/customXml" ds:itemID="{48CA9292-112A-4085-A167-B2E2F937F33A}"/>
</file>

<file path=customXml/itemProps3.xml><?xml version="1.0" encoding="utf-8"?>
<ds:datastoreItem xmlns:ds="http://schemas.openxmlformats.org/officeDocument/2006/customXml" ds:itemID="{DB578E04-8174-4A7B-AE56-A95D30293CC9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417</Words>
  <Application>Microsoft Office PowerPoint</Application>
  <PresentationFormat>Skærmshow (4:3)</PresentationFormat>
  <Paragraphs>213</Paragraphs>
  <Slides>9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ATNovarese</vt:lpstr>
      <vt:lpstr>Trebuchet MS</vt:lpstr>
      <vt:lpstr>BDO PowerPoint skabelon</vt:lpstr>
      <vt:lpstr>PowerPoint-præsentation</vt:lpstr>
      <vt:lpstr>PowerPoint-præsentation</vt:lpstr>
      <vt:lpstr>Omsætning (EKSKL. MOMS) </vt:lpstr>
      <vt:lpstr>Omkostninger (EKSKL. MOMS) </vt:lpstr>
      <vt:lpstr>Disponering inkl. prisnedsættelse </vt:lpstr>
      <vt:lpstr>PowerPoint-præsentation</vt:lpstr>
      <vt:lpstr>OMsætning (EKSKL. MOMS) </vt:lpstr>
      <vt:lpstr>Omkostninger (EKSKL. MOMS) </vt:lpstr>
      <vt:lpstr>Disponering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2016-09-29T13:16:34Z</dcterms:created>
  <dcterms:modified xsi:type="dcterms:W3CDTF">2025-03-11T12:15:03Z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0x010100F36DA739B0D31645A0E8C50E485500C2</vt:lpwstr>
  </property>
</Properties>
</file>